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3"/>
  </p:notesMasterIdLst>
  <p:sldIdLst>
    <p:sldId id="321" r:id="rId3"/>
    <p:sldId id="322" r:id="rId4"/>
    <p:sldId id="300" r:id="rId5"/>
    <p:sldId id="332" r:id="rId6"/>
    <p:sldId id="333" r:id="rId7"/>
    <p:sldId id="323" r:id="rId8"/>
    <p:sldId id="337" r:id="rId9"/>
    <p:sldId id="338" r:id="rId10"/>
    <p:sldId id="339" r:id="rId11"/>
    <p:sldId id="324" r:id="rId12"/>
    <p:sldId id="342" r:id="rId13"/>
    <p:sldId id="343" r:id="rId14"/>
    <p:sldId id="344" r:id="rId15"/>
    <p:sldId id="345" r:id="rId16"/>
    <p:sldId id="346" r:id="rId17"/>
    <p:sldId id="382" r:id="rId18"/>
    <p:sldId id="383" r:id="rId19"/>
    <p:sldId id="384" r:id="rId20"/>
    <p:sldId id="385" r:id="rId21"/>
    <p:sldId id="386" r:id="rId22"/>
    <p:sldId id="387" r:id="rId23"/>
    <p:sldId id="325" r:id="rId24"/>
    <p:sldId id="347" r:id="rId25"/>
    <p:sldId id="348" r:id="rId26"/>
    <p:sldId id="349" r:id="rId27"/>
    <p:sldId id="326" r:id="rId28"/>
    <p:sldId id="352" r:id="rId29"/>
    <p:sldId id="353" r:id="rId30"/>
    <p:sldId id="354" r:id="rId31"/>
    <p:sldId id="327" r:id="rId32"/>
    <p:sldId id="357" r:id="rId33"/>
    <p:sldId id="358" r:id="rId34"/>
    <p:sldId id="359" r:id="rId35"/>
    <p:sldId id="328" r:id="rId36"/>
    <p:sldId id="362" r:id="rId37"/>
    <p:sldId id="363" r:id="rId38"/>
    <p:sldId id="330" r:id="rId39"/>
    <p:sldId id="376" r:id="rId40"/>
    <p:sldId id="331" r:id="rId41"/>
    <p:sldId id="38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 autoAdjust="0"/>
    <p:restoredTop sz="94660"/>
  </p:normalViewPr>
  <p:slideViewPr>
    <p:cSldViewPr snapToGrid="0">
      <p:cViewPr>
        <p:scale>
          <a:sx n="75" d="100"/>
          <a:sy n="75" d="100"/>
        </p:scale>
        <p:origin x="1038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57EDC-7CEE-91EB-C237-7F1EC525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544A9-9D30-10A7-30FF-8F5A977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6A68-F819-B3DC-32E7-880FF75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F1B09-19C9-6270-B863-13882E46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487E8-01A1-110B-946C-D3DB2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59F0-7530-98DE-D180-5465555A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7DBC-4DD8-F291-A2A6-72ED9F8D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1B740-46CB-18FF-99A0-1BC28AD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96EE-26B2-B555-2A62-4749656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F5248-69E8-1FC8-6872-087B29F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85F7-1425-7C3B-038A-50B4DF7C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F36E-847C-3CA2-349C-25284850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4CAE-4823-8FAC-B590-8222AED8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C032-BF23-BC28-97C1-B9400813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61561-5C6A-6316-DEF8-0E856B61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8ED6-71EC-8E9B-A421-C7C03AE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F2B75-206F-0620-39B4-25BFDB76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0D693-0DB5-CEE2-1E49-045978DF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9443C-C868-C0E9-B265-D8AB31DE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26900-211F-4454-2FCD-2D8A61D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4B7E4-685D-AF9A-0C5D-50C339EA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981-3C93-E98F-08B5-9686AE28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F7867-B988-4F40-3058-A875853A7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6E990-D51E-8A5B-12B0-9A3FB8C5D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908E-A303-6BF5-E35C-19C6780A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497D8-11A7-26AC-37D7-CC16A19F4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8B110-24FB-E034-92CD-1F5D202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50AD0-3C7A-0FA7-367B-B9B505C4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7DAC8-CB21-30B7-952C-FD462D98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C76A-47A4-E656-4C6E-ACCC0277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7B3F20-1939-D584-3064-1D5EA79E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D3809-58CF-4AEA-24CF-3C9F53D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19A56-6355-9B70-1172-8C0317E9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54B20F-8D70-A33F-232F-524800B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9F255-0FD5-5DFD-7B2D-DEA08C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E82F9-EBF1-F871-2720-D948535B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6EB26-4868-4E24-FF0B-1986E1BE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8F1E4-F9EE-E5A9-3622-3D811D9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3A991-70AE-3E1E-B90A-F697D59E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DD1C7-1AA4-2E4A-1AA7-BC5D5ABD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F50F-7F7B-9B0E-FA4D-34F12477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5FBBA-E54A-4653-7973-EA1980C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F0A44-2EA4-1B43-9DC3-BA277A64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B90A07-C8E6-F2B3-1D95-2BA8643F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0F82E-1E63-BA95-58D6-0D0C7413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4DBA-FEAD-D6CC-227C-5A998A45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545CE-C2AD-C56C-8BA9-F022C5F6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F2E65-85D5-22A6-E13E-9E3C075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5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D9C2-7AD1-86EB-239D-CA7351B4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1232B-F5AE-77DE-B41B-6D3E4541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0D019-5BFA-775E-C9F9-0ADB818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4BEC7-106B-E6E4-0302-3256A0E9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02013-B3C9-477E-0E62-B96A2AD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5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B6D97-C43C-6873-BBF2-81A7F626D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22858F-A916-6924-7A55-06E655E7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0A0A-9768-CC5B-DAE9-C3469F8D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5B81C-779A-679D-6102-4F463618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FA56-6240-4D4D-FD41-5F227A5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59F0E-7A41-118E-CB49-F8333068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9A120-FF32-0509-775C-A93C84F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62C94-4514-7AB7-4104-938DAFAE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81F-3271-BBB5-8883-71EDAB83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3D6A-AB29-47AD-0CBB-71ABF3710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2A9195-638D-24D0-E5C7-99CACA89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78" y="1313787"/>
            <a:ext cx="8518643" cy="42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푸시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서비스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이용하기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2459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E1860A-7F56-C348-015E-002DCF61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20" y="0"/>
            <a:ext cx="5715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D4A095-8EC8-428F-22D2-9DF4C2AE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69" y="0"/>
            <a:ext cx="4755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8648A2-96BB-9A3E-5E2D-5C56AC6A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50" y="0"/>
            <a:ext cx="47012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E9D89E-EE64-9B35-FBA4-547FE071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99" y="0"/>
            <a:ext cx="4907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0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DF4F70-03CB-96C5-AA06-4E77880D5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73" y="0"/>
            <a:ext cx="516215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8B1DED-2836-D540-83AC-5AD9202E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927" y="0"/>
            <a:ext cx="4887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73886CE-988C-12DE-D0FC-A579B28E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81" y="0"/>
            <a:ext cx="5046837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169B1B-F674-1AA3-A8DA-1C21D24C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55" y="0"/>
            <a:ext cx="4871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673EC-CCDE-C577-0B9F-35EBB8C1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69" y="0"/>
            <a:ext cx="489233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D34CFF-EE4B-1BEB-7785-4D995A8C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31" y="0"/>
            <a:ext cx="4935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31CBEA-F5FB-FA50-C517-BD0C0AF9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57" y="0"/>
            <a:ext cx="608109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DE90CF-393B-CADE-1D4A-4418D03F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847" y="0"/>
            <a:ext cx="46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4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F38686-F619-3B27-5DF6-925855DD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53" y="0"/>
            <a:ext cx="494769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33C56A-ECD3-72FE-BCD6-5A8B1DB43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58" y="0"/>
            <a:ext cx="4827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7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F9E897-E2CB-079E-F2FB-719B6BA0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41" y="0"/>
            <a:ext cx="469361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08AAB8-D12B-B654-9FCB-0BE3A4AA9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49" y="0"/>
            <a:ext cx="4949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05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B9B4FB-1659-BBB6-84A5-3FF8039A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64" y="0"/>
            <a:ext cx="481467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8FEDB0-6F3E-AF53-1E90-D6D324822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621" y="0"/>
            <a:ext cx="4861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C8A575-79A5-16CD-8270-BB21FFD4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95275"/>
            <a:ext cx="69532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3B210A-FB84-2C13-1AC8-743AF4A7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05" y="0"/>
            <a:ext cx="492449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438BAD-BDD2-870D-B93E-BDD5B0D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721" y="0"/>
            <a:ext cx="4755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C51C89-A0E7-8BE6-A19A-7CB6739C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823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AB4CB4-228F-176F-6EA4-827C7FBA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425" y="2640152"/>
            <a:ext cx="8132931" cy="23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71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센서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구현하기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2661130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18F4E-FA39-885D-8299-3FCD4980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72" y="0"/>
            <a:ext cx="504957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4AC903-163A-33DA-682A-3A4F427B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0"/>
            <a:ext cx="4955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4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A25F82F-A5E4-0C79-309A-F492BD7A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75" y="0"/>
            <a:ext cx="504895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200307-EE41-7E4D-5846-65D2E281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66" y="0"/>
            <a:ext cx="4838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C65C64-BB17-E460-3A4A-8119194C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58" y="0"/>
            <a:ext cx="4755283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4B3136-758E-B529-63DB-6828AD90A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441" y="1617656"/>
            <a:ext cx="6822740" cy="32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9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시스템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서비스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활용하기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552647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AC6005-801B-9684-E819-5998F729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20" y="1210468"/>
            <a:ext cx="9015359" cy="44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9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FBABF-84BD-1113-AF63-F6100872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07" y="0"/>
            <a:ext cx="473238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1CDE38-2644-2EB9-8904-A08F9AFA3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30" y="0"/>
            <a:ext cx="4515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39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AA04A5-EB9F-CA63-0777-06F5939D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0"/>
            <a:ext cx="5238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FE8132-FA27-9110-B085-62D9FBF6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25" y="1479550"/>
            <a:ext cx="6580063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0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진동</a:t>
            </a:r>
            <a:r>
              <a:rPr lang="en-US" altLang="ko-KR" sz="5000"/>
              <a:t>, </a:t>
            </a:r>
            <a:r>
              <a:rPr lang="ko-KR" altLang="en-US" sz="5000"/>
              <a:t>소리로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알려주기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네트워크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기능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활용하기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234883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DD0B56-1DB5-52F3-FCA5-E1F3DFD2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" y="1547813"/>
            <a:ext cx="6953077" cy="28160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C1A997-42CC-767E-D5D4-2B8BB9D9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02" y="0"/>
            <a:ext cx="4762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5F0DDF-D52A-B4E3-CA58-5BBBD3D1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68" y="0"/>
            <a:ext cx="545176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AB6E13-6E7D-CEBA-0393-5B97EE0F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013" y="0"/>
            <a:ext cx="4574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9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04435B-BF0B-98A4-C76C-7C763B5F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363" y="0"/>
            <a:ext cx="4889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47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다중 창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지원하기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029842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0A5576-27AC-3E21-ED4E-5442F3BF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91" y="0"/>
            <a:ext cx="557391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FC6A00-6B5E-2124-0978-20643DFE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62" y="0"/>
            <a:ext cx="4922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90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3B6A5B-7F15-9831-6E24-0BA1F917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716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CAF34E-D484-42F9-3EB5-520626E5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0" y="466725"/>
            <a:ext cx="6786113" cy="46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05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공지 내용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전송 기능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487117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508BAF-D18E-E5C4-F1B0-F297F182E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4" y="0"/>
            <a:ext cx="5752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0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공지 사항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수신 팝업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33179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7A0F30-1B76-46D0-4D66-B48C8ABF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00" y="0"/>
            <a:ext cx="575045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573952-C4DB-335E-442A-5FAAC786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751" y="0"/>
            <a:ext cx="5103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2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09E6D9-D0F5-55AB-F930-18A8F4EA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184" y="0"/>
            <a:ext cx="5193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93193D-2CA3-129A-21F6-F94F3C0B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61" y="0"/>
            <a:ext cx="509833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105A67-80BF-7141-09CE-63EA0FA1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99" y="0"/>
            <a:ext cx="622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상단 알림으로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알려주기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73238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0A2FDD-EEBF-47B4-96EB-A06BAE16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65" y="0"/>
            <a:ext cx="538187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544778-99F3-CA28-B23D-C6C978CB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67" y="0"/>
            <a:ext cx="4896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A4DC48-B8F5-4EE1-1ADB-30002E9F0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0" y="0"/>
            <a:ext cx="488862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E8D020-F814-D1E4-5054-C1AF1487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67" y="0"/>
            <a:ext cx="4936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49F837-764B-B5D7-C582-FF0B4FD7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36" y="0"/>
            <a:ext cx="450861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92B4DC-89AE-749B-837D-9A139907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97" y="0"/>
            <a:ext cx="5226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31</Words>
  <Application>Microsoft Office PowerPoint</Application>
  <PresentationFormat>와이드스크린</PresentationFormat>
  <Paragraphs>37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51</cp:revision>
  <dcterms:created xsi:type="dcterms:W3CDTF">2021-12-28T04:36:38Z</dcterms:created>
  <dcterms:modified xsi:type="dcterms:W3CDTF">2022-07-04T05:18:16Z</dcterms:modified>
</cp:coreProperties>
</file>